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810D1-2945-4844-A6E9-1DA6FA8E84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2D75B6-5CE1-4862-8EB8-B2A0DABA3F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E79C00-09F7-4ED1-B2E8-68150EAC33A7}"/>
              </a:ext>
            </a:extLst>
          </p:cNvPr>
          <p:cNvSpPr>
            <a:spLocks noGrp="1"/>
          </p:cNvSpPr>
          <p:nvPr>
            <p:ph type="dt" sz="half" idx="10"/>
          </p:nvPr>
        </p:nvSpPr>
        <p:spPr/>
        <p:txBody>
          <a:bodyPr/>
          <a:lstStyle/>
          <a:p>
            <a:fld id="{A79A4DE4-049F-4F5E-8724-2C3D6400EFEA}" type="datetimeFigureOut">
              <a:rPr lang="en-US" smtClean="0"/>
              <a:t>7/31/2020</a:t>
            </a:fld>
            <a:endParaRPr lang="en-US"/>
          </a:p>
        </p:txBody>
      </p:sp>
      <p:sp>
        <p:nvSpPr>
          <p:cNvPr id="5" name="Footer Placeholder 4">
            <a:extLst>
              <a:ext uri="{FF2B5EF4-FFF2-40B4-BE49-F238E27FC236}">
                <a16:creationId xmlns:a16="http://schemas.microsoft.com/office/drawing/2014/main" id="{2D40CFD4-1FC1-4DD0-B9CF-98C028A259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C30383-5E28-4B29-B67A-C78437E5F612}"/>
              </a:ext>
            </a:extLst>
          </p:cNvPr>
          <p:cNvSpPr>
            <a:spLocks noGrp="1"/>
          </p:cNvSpPr>
          <p:nvPr>
            <p:ph type="sldNum" sz="quarter" idx="12"/>
          </p:nvPr>
        </p:nvSpPr>
        <p:spPr/>
        <p:txBody>
          <a:bodyPr/>
          <a:lstStyle/>
          <a:p>
            <a:fld id="{2BF7E3CA-0296-4E4F-90E7-8D5C4257A200}" type="slidenum">
              <a:rPr lang="en-US" smtClean="0"/>
              <a:t>‹#›</a:t>
            </a:fld>
            <a:endParaRPr lang="en-US"/>
          </a:p>
        </p:txBody>
      </p:sp>
    </p:spTree>
    <p:extLst>
      <p:ext uri="{BB962C8B-B14F-4D97-AF65-F5344CB8AC3E}">
        <p14:creationId xmlns:p14="http://schemas.microsoft.com/office/powerpoint/2010/main" val="355970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41921-0101-4803-B161-07C6FE362B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3AD483-FBC6-4BFC-8D71-2AA79131AE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2A1D82-D43C-4928-BB13-4667BA971CFE}"/>
              </a:ext>
            </a:extLst>
          </p:cNvPr>
          <p:cNvSpPr>
            <a:spLocks noGrp="1"/>
          </p:cNvSpPr>
          <p:nvPr>
            <p:ph type="dt" sz="half" idx="10"/>
          </p:nvPr>
        </p:nvSpPr>
        <p:spPr/>
        <p:txBody>
          <a:bodyPr/>
          <a:lstStyle/>
          <a:p>
            <a:fld id="{A79A4DE4-049F-4F5E-8724-2C3D6400EFEA}" type="datetimeFigureOut">
              <a:rPr lang="en-US" smtClean="0"/>
              <a:t>7/31/2020</a:t>
            </a:fld>
            <a:endParaRPr lang="en-US"/>
          </a:p>
        </p:txBody>
      </p:sp>
      <p:sp>
        <p:nvSpPr>
          <p:cNvPr id="5" name="Footer Placeholder 4">
            <a:extLst>
              <a:ext uri="{FF2B5EF4-FFF2-40B4-BE49-F238E27FC236}">
                <a16:creationId xmlns:a16="http://schemas.microsoft.com/office/drawing/2014/main" id="{7D67E327-0182-414C-BEB9-C81189FBAD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ADB794-C283-4C26-B5DF-950E7235AFA2}"/>
              </a:ext>
            </a:extLst>
          </p:cNvPr>
          <p:cNvSpPr>
            <a:spLocks noGrp="1"/>
          </p:cNvSpPr>
          <p:nvPr>
            <p:ph type="sldNum" sz="quarter" idx="12"/>
          </p:nvPr>
        </p:nvSpPr>
        <p:spPr/>
        <p:txBody>
          <a:bodyPr/>
          <a:lstStyle/>
          <a:p>
            <a:fld id="{2BF7E3CA-0296-4E4F-90E7-8D5C4257A200}" type="slidenum">
              <a:rPr lang="en-US" smtClean="0"/>
              <a:t>‹#›</a:t>
            </a:fld>
            <a:endParaRPr lang="en-US"/>
          </a:p>
        </p:txBody>
      </p:sp>
    </p:spTree>
    <p:extLst>
      <p:ext uri="{BB962C8B-B14F-4D97-AF65-F5344CB8AC3E}">
        <p14:creationId xmlns:p14="http://schemas.microsoft.com/office/powerpoint/2010/main" val="3861903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4FB53-AD87-4C64-93D6-5F4DAF8327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15E8976-F255-4DE2-8DD5-BF9631047A7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D1F072-E6D4-4B3C-A919-B4B65A8C9799}"/>
              </a:ext>
            </a:extLst>
          </p:cNvPr>
          <p:cNvSpPr>
            <a:spLocks noGrp="1"/>
          </p:cNvSpPr>
          <p:nvPr>
            <p:ph type="dt" sz="half" idx="10"/>
          </p:nvPr>
        </p:nvSpPr>
        <p:spPr/>
        <p:txBody>
          <a:bodyPr/>
          <a:lstStyle/>
          <a:p>
            <a:fld id="{A79A4DE4-049F-4F5E-8724-2C3D6400EFEA}" type="datetimeFigureOut">
              <a:rPr lang="en-US" smtClean="0"/>
              <a:t>7/31/2020</a:t>
            </a:fld>
            <a:endParaRPr lang="en-US"/>
          </a:p>
        </p:txBody>
      </p:sp>
      <p:sp>
        <p:nvSpPr>
          <p:cNvPr id="5" name="Footer Placeholder 4">
            <a:extLst>
              <a:ext uri="{FF2B5EF4-FFF2-40B4-BE49-F238E27FC236}">
                <a16:creationId xmlns:a16="http://schemas.microsoft.com/office/drawing/2014/main" id="{78AC6E0C-8403-4074-A3F2-777BD66F5F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AEE423-A4EA-4E59-A9CA-4FBF396FE926}"/>
              </a:ext>
            </a:extLst>
          </p:cNvPr>
          <p:cNvSpPr>
            <a:spLocks noGrp="1"/>
          </p:cNvSpPr>
          <p:nvPr>
            <p:ph type="sldNum" sz="quarter" idx="12"/>
          </p:nvPr>
        </p:nvSpPr>
        <p:spPr/>
        <p:txBody>
          <a:bodyPr/>
          <a:lstStyle/>
          <a:p>
            <a:fld id="{2BF7E3CA-0296-4E4F-90E7-8D5C4257A200}" type="slidenum">
              <a:rPr lang="en-US" smtClean="0"/>
              <a:t>‹#›</a:t>
            </a:fld>
            <a:endParaRPr lang="en-US"/>
          </a:p>
        </p:txBody>
      </p:sp>
    </p:spTree>
    <p:extLst>
      <p:ext uri="{BB962C8B-B14F-4D97-AF65-F5344CB8AC3E}">
        <p14:creationId xmlns:p14="http://schemas.microsoft.com/office/powerpoint/2010/main" val="1754243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BE928-83FA-405D-8388-AEC5735F5E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DE273B-A529-4DF1-A9E1-DAA13961635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734DCF-E697-4D81-AC96-744BF2CBC3B6}"/>
              </a:ext>
            </a:extLst>
          </p:cNvPr>
          <p:cNvSpPr>
            <a:spLocks noGrp="1"/>
          </p:cNvSpPr>
          <p:nvPr>
            <p:ph type="dt" sz="half" idx="10"/>
          </p:nvPr>
        </p:nvSpPr>
        <p:spPr/>
        <p:txBody>
          <a:bodyPr/>
          <a:lstStyle/>
          <a:p>
            <a:fld id="{A79A4DE4-049F-4F5E-8724-2C3D6400EFEA}" type="datetimeFigureOut">
              <a:rPr lang="en-US" smtClean="0"/>
              <a:t>7/31/2020</a:t>
            </a:fld>
            <a:endParaRPr lang="en-US"/>
          </a:p>
        </p:txBody>
      </p:sp>
      <p:sp>
        <p:nvSpPr>
          <p:cNvPr id="5" name="Footer Placeholder 4">
            <a:extLst>
              <a:ext uri="{FF2B5EF4-FFF2-40B4-BE49-F238E27FC236}">
                <a16:creationId xmlns:a16="http://schemas.microsoft.com/office/drawing/2014/main" id="{3792B92D-5B11-42AB-96B5-0563CE0D28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C37C4F-325D-4D0A-A1A5-0822D80018E5}"/>
              </a:ext>
            </a:extLst>
          </p:cNvPr>
          <p:cNvSpPr>
            <a:spLocks noGrp="1"/>
          </p:cNvSpPr>
          <p:nvPr>
            <p:ph type="sldNum" sz="quarter" idx="12"/>
          </p:nvPr>
        </p:nvSpPr>
        <p:spPr/>
        <p:txBody>
          <a:bodyPr/>
          <a:lstStyle/>
          <a:p>
            <a:fld id="{2BF7E3CA-0296-4E4F-90E7-8D5C4257A200}" type="slidenum">
              <a:rPr lang="en-US" smtClean="0"/>
              <a:t>‹#›</a:t>
            </a:fld>
            <a:endParaRPr lang="en-US"/>
          </a:p>
        </p:txBody>
      </p:sp>
    </p:spTree>
    <p:extLst>
      <p:ext uri="{BB962C8B-B14F-4D97-AF65-F5344CB8AC3E}">
        <p14:creationId xmlns:p14="http://schemas.microsoft.com/office/powerpoint/2010/main" val="3969554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C22D6-4414-4BC1-B666-9DFDC9740F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91580F-B31C-4975-A6FC-C5F4757F2B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BB519A-C3E2-46A0-9D21-348EBA574721}"/>
              </a:ext>
            </a:extLst>
          </p:cNvPr>
          <p:cNvSpPr>
            <a:spLocks noGrp="1"/>
          </p:cNvSpPr>
          <p:nvPr>
            <p:ph type="dt" sz="half" idx="10"/>
          </p:nvPr>
        </p:nvSpPr>
        <p:spPr/>
        <p:txBody>
          <a:bodyPr/>
          <a:lstStyle/>
          <a:p>
            <a:fld id="{A79A4DE4-049F-4F5E-8724-2C3D6400EFEA}" type="datetimeFigureOut">
              <a:rPr lang="en-US" smtClean="0"/>
              <a:t>7/31/2020</a:t>
            </a:fld>
            <a:endParaRPr lang="en-US"/>
          </a:p>
        </p:txBody>
      </p:sp>
      <p:sp>
        <p:nvSpPr>
          <p:cNvPr id="5" name="Footer Placeholder 4">
            <a:extLst>
              <a:ext uri="{FF2B5EF4-FFF2-40B4-BE49-F238E27FC236}">
                <a16:creationId xmlns:a16="http://schemas.microsoft.com/office/drawing/2014/main" id="{4B03D18C-1DA1-423B-9D8C-C0FA9AC6C2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4A0A8F-5976-4E77-B369-47968D74A99E}"/>
              </a:ext>
            </a:extLst>
          </p:cNvPr>
          <p:cNvSpPr>
            <a:spLocks noGrp="1"/>
          </p:cNvSpPr>
          <p:nvPr>
            <p:ph type="sldNum" sz="quarter" idx="12"/>
          </p:nvPr>
        </p:nvSpPr>
        <p:spPr/>
        <p:txBody>
          <a:bodyPr/>
          <a:lstStyle/>
          <a:p>
            <a:fld id="{2BF7E3CA-0296-4E4F-90E7-8D5C4257A200}" type="slidenum">
              <a:rPr lang="en-US" smtClean="0"/>
              <a:t>‹#›</a:t>
            </a:fld>
            <a:endParaRPr lang="en-US"/>
          </a:p>
        </p:txBody>
      </p:sp>
    </p:spTree>
    <p:extLst>
      <p:ext uri="{BB962C8B-B14F-4D97-AF65-F5344CB8AC3E}">
        <p14:creationId xmlns:p14="http://schemas.microsoft.com/office/powerpoint/2010/main" val="574403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6B221-652C-4837-90B5-5249867EFF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6A4AB9-9F4D-41FA-B07A-1FD647F1C5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EA69E8-DB23-4935-8210-C35E26CCF2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563380-4106-4584-BA1F-C8F15A0CD219}"/>
              </a:ext>
            </a:extLst>
          </p:cNvPr>
          <p:cNvSpPr>
            <a:spLocks noGrp="1"/>
          </p:cNvSpPr>
          <p:nvPr>
            <p:ph type="dt" sz="half" idx="10"/>
          </p:nvPr>
        </p:nvSpPr>
        <p:spPr/>
        <p:txBody>
          <a:bodyPr/>
          <a:lstStyle/>
          <a:p>
            <a:fld id="{A79A4DE4-049F-4F5E-8724-2C3D6400EFEA}" type="datetimeFigureOut">
              <a:rPr lang="en-US" smtClean="0"/>
              <a:t>7/31/2020</a:t>
            </a:fld>
            <a:endParaRPr lang="en-US"/>
          </a:p>
        </p:txBody>
      </p:sp>
      <p:sp>
        <p:nvSpPr>
          <p:cNvPr id="6" name="Footer Placeholder 5">
            <a:extLst>
              <a:ext uri="{FF2B5EF4-FFF2-40B4-BE49-F238E27FC236}">
                <a16:creationId xmlns:a16="http://schemas.microsoft.com/office/drawing/2014/main" id="{F0DAE54E-5C44-40CB-BAD4-4083E55A7D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5EBA25-05E2-4CD6-BC55-588FC090F2A8}"/>
              </a:ext>
            </a:extLst>
          </p:cNvPr>
          <p:cNvSpPr>
            <a:spLocks noGrp="1"/>
          </p:cNvSpPr>
          <p:nvPr>
            <p:ph type="sldNum" sz="quarter" idx="12"/>
          </p:nvPr>
        </p:nvSpPr>
        <p:spPr/>
        <p:txBody>
          <a:bodyPr/>
          <a:lstStyle/>
          <a:p>
            <a:fld id="{2BF7E3CA-0296-4E4F-90E7-8D5C4257A200}" type="slidenum">
              <a:rPr lang="en-US" smtClean="0"/>
              <a:t>‹#›</a:t>
            </a:fld>
            <a:endParaRPr lang="en-US"/>
          </a:p>
        </p:txBody>
      </p:sp>
    </p:spTree>
    <p:extLst>
      <p:ext uri="{BB962C8B-B14F-4D97-AF65-F5344CB8AC3E}">
        <p14:creationId xmlns:p14="http://schemas.microsoft.com/office/powerpoint/2010/main" val="3178441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5C3FE-6FB6-45DC-ACF9-8C25C495DC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FB420F-9AB4-4777-93C2-7F78E6207A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DAE32E6-1CCE-4012-A308-56CB22C578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D1BEEE2-463C-4CFC-BFBB-9CF253DE8F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14F3893-E365-41F5-8A4F-44723BCE49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6ECCD1-8BE9-4FC9-A4E1-9F3E00D3316A}"/>
              </a:ext>
            </a:extLst>
          </p:cNvPr>
          <p:cNvSpPr>
            <a:spLocks noGrp="1"/>
          </p:cNvSpPr>
          <p:nvPr>
            <p:ph type="dt" sz="half" idx="10"/>
          </p:nvPr>
        </p:nvSpPr>
        <p:spPr/>
        <p:txBody>
          <a:bodyPr/>
          <a:lstStyle/>
          <a:p>
            <a:fld id="{A79A4DE4-049F-4F5E-8724-2C3D6400EFEA}" type="datetimeFigureOut">
              <a:rPr lang="en-US" smtClean="0"/>
              <a:t>7/31/2020</a:t>
            </a:fld>
            <a:endParaRPr lang="en-US"/>
          </a:p>
        </p:txBody>
      </p:sp>
      <p:sp>
        <p:nvSpPr>
          <p:cNvPr id="8" name="Footer Placeholder 7">
            <a:extLst>
              <a:ext uri="{FF2B5EF4-FFF2-40B4-BE49-F238E27FC236}">
                <a16:creationId xmlns:a16="http://schemas.microsoft.com/office/drawing/2014/main" id="{BED4F8E9-2645-4069-AF9A-7A1CB582B0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D91D696-B7DB-47F5-A711-1362BD3855A6}"/>
              </a:ext>
            </a:extLst>
          </p:cNvPr>
          <p:cNvSpPr>
            <a:spLocks noGrp="1"/>
          </p:cNvSpPr>
          <p:nvPr>
            <p:ph type="sldNum" sz="quarter" idx="12"/>
          </p:nvPr>
        </p:nvSpPr>
        <p:spPr/>
        <p:txBody>
          <a:bodyPr/>
          <a:lstStyle/>
          <a:p>
            <a:fld id="{2BF7E3CA-0296-4E4F-90E7-8D5C4257A200}" type="slidenum">
              <a:rPr lang="en-US" smtClean="0"/>
              <a:t>‹#›</a:t>
            </a:fld>
            <a:endParaRPr lang="en-US"/>
          </a:p>
        </p:txBody>
      </p:sp>
    </p:spTree>
    <p:extLst>
      <p:ext uri="{BB962C8B-B14F-4D97-AF65-F5344CB8AC3E}">
        <p14:creationId xmlns:p14="http://schemas.microsoft.com/office/powerpoint/2010/main" val="250885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3D78A-B1DA-4B99-8CCF-43983C34D41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2A921B3-A083-49FC-9AD7-C97342E1F0E4}"/>
              </a:ext>
            </a:extLst>
          </p:cNvPr>
          <p:cNvSpPr>
            <a:spLocks noGrp="1"/>
          </p:cNvSpPr>
          <p:nvPr>
            <p:ph type="dt" sz="half" idx="10"/>
          </p:nvPr>
        </p:nvSpPr>
        <p:spPr/>
        <p:txBody>
          <a:bodyPr/>
          <a:lstStyle/>
          <a:p>
            <a:fld id="{A79A4DE4-049F-4F5E-8724-2C3D6400EFEA}" type="datetimeFigureOut">
              <a:rPr lang="en-US" smtClean="0"/>
              <a:t>7/31/2020</a:t>
            </a:fld>
            <a:endParaRPr lang="en-US"/>
          </a:p>
        </p:txBody>
      </p:sp>
      <p:sp>
        <p:nvSpPr>
          <p:cNvPr id="4" name="Footer Placeholder 3">
            <a:extLst>
              <a:ext uri="{FF2B5EF4-FFF2-40B4-BE49-F238E27FC236}">
                <a16:creationId xmlns:a16="http://schemas.microsoft.com/office/drawing/2014/main" id="{F03169DC-0341-433C-A7F9-9DC28B85EA6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6845488-829E-4767-89BA-3679000B0D79}"/>
              </a:ext>
            </a:extLst>
          </p:cNvPr>
          <p:cNvSpPr>
            <a:spLocks noGrp="1"/>
          </p:cNvSpPr>
          <p:nvPr>
            <p:ph type="sldNum" sz="quarter" idx="12"/>
          </p:nvPr>
        </p:nvSpPr>
        <p:spPr/>
        <p:txBody>
          <a:bodyPr/>
          <a:lstStyle/>
          <a:p>
            <a:fld id="{2BF7E3CA-0296-4E4F-90E7-8D5C4257A200}" type="slidenum">
              <a:rPr lang="en-US" smtClean="0"/>
              <a:t>‹#›</a:t>
            </a:fld>
            <a:endParaRPr lang="en-US"/>
          </a:p>
        </p:txBody>
      </p:sp>
    </p:spTree>
    <p:extLst>
      <p:ext uri="{BB962C8B-B14F-4D97-AF65-F5344CB8AC3E}">
        <p14:creationId xmlns:p14="http://schemas.microsoft.com/office/powerpoint/2010/main" val="2982776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C36944-AD20-4DA0-A549-83AAB6112276}"/>
              </a:ext>
            </a:extLst>
          </p:cNvPr>
          <p:cNvSpPr>
            <a:spLocks noGrp="1"/>
          </p:cNvSpPr>
          <p:nvPr>
            <p:ph type="dt" sz="half" idx="10"/>
          </p:nvPr>
        </p:nvSpPr>
        <p:spPr/>
        <p:txBody>
          <a:bodyPr/>
          <a:lstStyle/>
          <a:p>
            <a:fld id="{A79A4DE4-049F-4F5E-8724-2C3D6400EFEA}" type="datetimeFigureOut">
              <a:rPr lang="en-US" smtClean="0"/>
              <a:t>7/31/2020</a:t>
            </a:fld>
            <a:endParaRPr lang="en-US"/>
          </a:p>
        </p:txBody>
      </p:sp>
      <p:sp>
        <p:nvSpPr>
          <p:cNvPr id="3" name="Footer Placeholder 2">
            <a:extLst>
              <a:ext uri="{FF2B5EF4-FFF2-40B4-BE49-F238E27FC236}">
                <a16:creationId xmlns:a16="http://schemas.microsoft.com/office/drawing/2014/main" id="{91B8D0DD-BF84-4349-9E51-691F879A37D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48D4AD-44D8-4FB7-9BA6-C80C162782BE}"/>
              </a:ext>
            </a:extLst>
          </p:cNvPr>
          <p:cNvSpPr>
            <a:spLocks noGrp="1"/>
          </p:cNvSpPr>
          <p:nvPr>
            <p:ph type="sldNum" sz="quarter" idx="12"/>
          </p:nvPr>
        </p:nvSpPr>
        <p:spPr/>
        <p:txBody>
          <a:bodyPr/>
          <a:lstStyle/>
          <a:p>
            <a:fld id="{2BF7E3CA-0296-4E4F-90E7-8D5C4257A200}" type="slidenum">
              <a:rPr lang="en-US" smtClean="0"/>
              <a:t>‹#›</a:t>
            </a:fld>
            <a:endParaRPr lang="en-US"/>
          </a:p>
        </p:txBody>
      </p:sp>
    </p:spTree>
    <p:extLst>
      <p:ext uri="{BB962C8B-B14F-4D97-AF65-F5344CB8AC3E}">
        <p14:creationId xmlns:p14="http://schemas.microsoft.com/office/powerpoint/2010/main" val="1814354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52F9F-029A-4867-ACE9-36AAE87923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99D6644-65D0-4C7D-B738-77A1AD8107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9B6A5D-0488-4983-BB44-D1EE46477E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71AA7D-E545-485D-99EF-6024E9A68DC9}"/>
              </a:ext>
            </a:extLst>
          </p:cNvPr>
          <p:cNvSpPr>
            <a:spLocks noGrp="1"/>
          </p:cNvSpPr>
          <p:nvPr>
            <p:ph type="dt" sz="half" idx="10"/>
          </p:nvPr>
        </p:nvSpPr>
        <p:spPr/>
        <p:txBody>
          <a:bodyPr/>
          <a:lstStyle/>
          <a:p>
            <a:fld id="{A79A4DE4-049F-4F5E-8724-2C3D6400EFEA}" type="datetimeFigureOut">
              <a:rPr lang="en-US" smtClean="0"/>
              <a:t>7/31/2020</a:t>
            </a:fld>
            <a:endParaRPr lang="en-US"/>
          </a:p>
        </p:txBody>
      </p:sp>
      <p:sp>
        <p:nvSpPr>
          <p:cNvPr id="6" name="Footer Placeholder 5">
            <a:extLst>
              <a:ext uri="{FF2B5EF4-FFF2-40B4-BE49-F238E27FC236}">
                <a16:creationId xmlns:a16="http://schemas.microsoft.com/office/drawing/2014/main" id="{8ACB9B29-8CE1-4E9B-A682-4D600A3823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B515DD-8C12-4023-A7E3-A4D83DBDC587}"/>
              </a:ext>
            </a:extLst>
          </p:cNvPr>
          <p:cNvSpPr>
            <a:spLocks noGrp="1"/>
          </p:cNvSpPr>
          <p:nvPr>
            <p:ph type="sldNum" sz="quarter" idx="12"/>
          </p:nvPr>
        </p:nvSpPr>
        <p:spPr/>
        <p:txBody>
          <a:bodyPr/>
          <a:lstStyle/>
          <a:p>
            <a:fld id="{2BF7E3CA-0296-4E4F-90E7-8D5C4257A200}" type="slidenum">
              <a:rPr lang="en-US" smtClean="0"/>
              <a:t>‹#›</a:t>
            </a:fld>
            <a:endParaRPr lang="en-US"/>
          </a:p>
        </p:txBody>
      </p:sp>
    </p:spTree>
    <p:extLst>
      <p:ext uri="{BB962C8B-B14F-4D97-AF65-F5344CB8AC3E}">
        <p14:creationId xmlns:p14="http://schemas.microsoft.com/office/powerpoint/2010/main" val="3512395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B4FC-9EE0-48BA-8126-3D813CB42E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DC900F-BE8A-4E66-B2C5-75FAEB28A5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4DE95F-CC47-431B-9DF7-A263F7DAD8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CA317E-B9A3-40B5-8E9E-7B83DA123E0A}"/>
              </a:ext>
            </a:extLst>
          </p:cNvPr>
          <p:cNvSpPr>
            <a:spLocks noGrp="1"/>
          </p:cNvSpPr>
          <p:nvPr>
            <p:ph type="dt" sz="half" idx="10"/>
          </p:nvPr>
        </p:nvSpPr>
        <p:spPr/>
        <p:txBody>
          <a:bodyPr/>
          <a:lstStyle/>
          <a:p>
            <a:fld id="{A79A4DE4-049F-4F5E-8724-2C3D6400EFEA}" type="datetimeFigureOut">
              <a:rPr lang="en-US" smtClean="0"/>
              <a:t>7/31/2020</a:t>
            </a:fld>
            <a:endParaRPr lang="en-US"/>
          </a:p>
        </p:txBody>
      </p:sp>
      <p:sp>
        <p:nvSpPr>
          <p:cNvPr id="6" name="Footer Placeholder 5">
            <a:extLst>
              <a:ext uri="{FF2B5EF4-FFF2-40B4-BE49-F238E27FC236}">
                <a16:creationId xmlns:a16="http://schemas.microsoft.com/office/drawing/2014/main" id="{FFE433A3-10D3-48FC-8696-A7C570228B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54350C-0972-417A-8160-82C7B733A722}"/>
              </a:ext>
            </a:extLst>
          </p:cNvPr>
          <p:cNvSpPr>
            <a:spLocks noGrp="1"/>
          </p:cNvSpPr>
          <p:nvPr>
            <p:ph type="sldNum" sz="quarter" idx="12"/>
          </p:nvPr>
        </p:nvSpPr>
        <p:spPr/>
        <p:txBody>
          <a:bodyPr/>
          <a:lstStyle/>
          <a:p>
            <a:fld id="{2BF7E3CA-0296-4E4F-90E7-8D5C4257A200}" type="slidenum">
              <a:rPr lang="en-US" smtClean="0"/>
              <a:t>‹#›</a:t>
            </a:fld>
            <a:endParaRPr lang="en-US"/>
          </a:p>
        </p:txBody>
      </p:sp>
    </p:spTree>
    <p:extLst>
      <p:ext uri="{BB962C8B-B14F-4D97-AF65-F5344CB8AC3E}">
        <p14:creationId xmlns:p14="http://schemas.microsoft.com/office/powerpoint/2010/main" val="1721995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C68831-1182-40EE-92EC-E19921C870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33FF41-6344-4B28-BC4B-E0CB98C4B9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C024BD-AC4B-4BC6-9C5F-064167E594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9A4DE4-049F-4F5E-8724-2C3D6400EFEA}" type="datetimeFigureOut">
              <a:rPr lang="en-US" smtClean="0"/>
              <a:t>7/31/2020</a:t>
            </a:fld>
            <a:endParaRPr lang="en-US"/>
          </a:p>
        </p:txBody>
      </p:sp>
      <p:sp>
        <p:nvSpPr>
          <p:cNvPr id="5" name="Footer Placeholder 4">
            <a:extLst>
              <a:ext uri="{FF2B5EF4-FFF2-40B4-BE49-F238E27FC236}">
                <a16:creationId xmlns:a16="http://schemas.microsoft.com/office/drawing/2014/main" id="{9EDB7ABB-2D2C-4331-ACBF-82B4F35841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1280EF0-1895-430C-B571-3C5568A668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F7E3CA-0296-4E4F-90E7-8D5C4257A200}" type="slidenum">
              <a:rPr lang="en-US" smtClean="0"/>
              <a:t>‹#›</a:t>
            </a:fld>
            <a:endParaRPr lang="en-US"/>
          </a:p>
        </p:txBody>
      </p:sp>
    </p:spTree>
    <p:extLst>
      <p:ext uri="{BB962C8B-B14F-4D97-AF65-F5344CB8AC3E}">
        <p14:creationId xmlns:p14="http://schemas.microsoft.com/office/powerpoint/2010/main" val="2656228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136EF-73D1-4F7F-9594-CD90C232B06D}"/>
              </a:ext>
            </a:extLst>
          </p:cNvPr>
          <p:cNvSpPr>
            <a:spLocks noGrp="1"/>
          </p:cNvSpPr>
          <p:nvPr>
            <p:ph type="ctrTitle"/>
          </p:nvPr>
        </p:nvSpPr>
        <p:spPr/>
        <p:txBody>
          <a:bodyPr>
            <a:normAutofit fontScale="90000"/>
          </a:bodyPr>
          <a:lstStyle/>
          <a:p>
            <a:r>
              <a:rPr lang="en-US" sz="4900" b="1" dirty="0">
                <a:solidFill>
                  <a:schemeClr val="accent1"/>
                </a:solidFill>
                <a:latin typeface="Arial" panose="020B0604020202020204" pitchFamily="34" charset="0"/>
                <a:cs typeface="Arial" panose="020B0604020202020204" pitchFamily="34" charset="0"/>
              </a:rPr>
              <a:t>DPU 19-07 Tier One Initiatives - Further Direction and Issues for Further Discussion</a:t>
            </a:r>
            <a:br>
              <a:rPr lang="en-US" sz="4900" b="1" dirty="0">
                <a:solidFill>
                  <a:schemeClr val="accent1"/>
                </a:solidFill>
                <a:latin typeface="Arial" panose="020B0604020202020204" pitchFamily="34" charset="0"/>
                <a:cs typeface="Arial" panose="020B0604020202020204" pitchFamily="34" charset="0"/>
              </a:rPr>
            </a:br>
            <a:br>
              <a:rPr lang="en-US" b="1" dirty="0">
                <a:solidFill>
                  <a:schemeClr val="accent1"/>
                </a:solidFill>
                <a:latin typeface="Arial" panose="020B0604020202020204" pitchFamily="34" charset="0"/>
                <a:cs typeface="Arial" panose="020B0604020202020204" pitchFamily="34" charset="0"/>
              </a:rPr>
            </a:br>
            <a:r>
              <a:rPr lang="en-US" sz="4000" b="1" dirty="0">
                <a:solidFill>
                  <a:schemeClr val="accent1"/>
                </a:solidFill>
                <a:latin typeface="Arial" panose="020B0604020202020204" pitchFamily="34" charset="0"/>
                <a:cs typeface="Arial" panose="020B0604020202020204" pitchFamily="34" charset="0"/>
              </a:rPr>
              <a:t>08-06-2020 Technical Session</a:t>
            </a:r>
            <a:endParaRPr lang="en-US" b="1" dirty="0">
              <a:solidFill>
                <a:schemeClr val="accent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E2460327-FC3D-45FB-BA0B-EBADC431849A}"/>
              </a:ext>
            </a:extLst>
          </p:cNvPr>
          <p:cNvSpPr>
            <a:spLocks noGrp="1"/>
          </p:cNvSpPr>
          <p:nvPr>
            <p:ph type="subTitle" idx="1"/>
          </p:nvPr>
        </p:nvSpPr>
        <p:spPr>
          <a:xfrm>
            <a:off x="6943725" y="8440738"/>
            <a:ext cx="9144000" cy="1655762"/>
          </a:xfrm>
        </p:spPr>
        <p:txBody>
          <a:bodyPr/>
          <a:lstStyle/>
          <a:p>
            <a:endParaRPr lang="en-US" dirty="0"/>
          </a:p>
        </p:txBody>
      </p:sp>
      <p:pic>
        <p:nvPicPr>
          <p:cNvPr id="1027" name="Picture 1" descr="RESA_250px">
            <a:extLst>
              <a:ext uri="{FF2B5EF4-FFF2-40B4-BE49-F238E27FC236}">
                <a16:creationId xmlns:a16="http://schemas.microsoft.com/office/drawing/2014/main" id="{6B97B420-AD4A-4084-AA07-BA26B65B05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4279" y="4233864"/>
            <a:ext cx="4213896" cy="2099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7304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E3B4E-1542-449A-8DC7-94BA45D3E0EC}"/>
              </a:ext>
            </a:extLst>
          </p:cNvPr>
          <p:cNvSpPr>
            <a:spLocks noGrp="1"/>
          </p:cNvSpPr>
          <p:nvPr>
            <p:ph type="title"/>
          </p:nvPr>
        </p:nvSpPr>
        <p:spPr/>
        <p:txBody>
          <a:bodyPr/>
          <a:lstStyle/>
          <a:p>
            <a:r>
              <a:rPr lang="en-US" b="1" dirty="0">
                <a:solidFill>
                  <a:schemeClr val="accent1"/>
                </a:solidFill>
                <a:latin typeface="Arial" panose="020B0604020202020204" pitchFamily="34" charset="0"/>
                <a:cs typeface="Arial" panose="020B0604020202020204" pitchFamily="34" charset="0"/>
              </a:rPr>
              <a:t>D2D – Regional Approach</a:t>
            </a:r>
          </a:p>
        </p:txBody>
      </p:sp>
      <p:sp>
        <p:nvSpPr>
          <p:cNvPr id="3" name="Content Placeholder 2">
            <a:extLst>
              <a:ext uri="{FF2B5EF4-FFF2-40B4-BE49-F238E27FC236}">
                <a16:creationId xmlns:a16="http://schemas.microsoft.com/office/drawing/2014/main" id="{2C7F7C83-4B1B-48E5-987E-4ECFA8FAEB90}"/>
              </a:ext>
            </a:extLst>
          </p:cNvPr>
          <p:cNvSpPr>
            <a:spLocks noGrp="1"/>
          </p:cNvSpPr>
          <p:nvPr>
            <p:ph idx="1"/>
          </p:nvPr>
        </p:nvSpPr>
        <p:spPr/>
        <p:txBody>
          <a:bodyPr>
            <a:normAutofit lnSpcReduction="10000"/>
          </a:bodyPr>
          <a:lstStyle/>
          <a:p>
            <a:r>
              <a:rPr lang="en-US" dirty="0"/>
              <a:t>In its May 22 Order the Department identifies merit in imposing the five-municipality limit on a regional or vendor or basis.  </a:t>
            </a:r>
            <a:r>
              <a:rPr lang="en-US" u="sng" dirty="0"/>
              <a:t>Order at 23</a:t>
            </a:r>
            <a:r>
              <a:rPr lang="en-US" dirty="0"/>
              <a:t>.</a:t>
            </a:r>
          </a:p>
          <a:p>
            <a:r>
              <a:rPr lang="en-US" dirty="0"/>
              <a:t>RESA supports the flexibility to seek an </a:t>
            </a:r>
            <a:r>
              <a:rPr lang="en-US"/>
              <a:t>exception to conduct </a:t>
            </a:r>
            <a:r>
              <a:rPr lang="en-US" dirty="0"/>
              <a:t>D2D marketing campaigns on the same day in different parts of the Commonwealth with proper notice to the Department.</a:t>
            </a:r>
          </a:p>
          <a:p>
            <a:r>
              <a:rPr lang="en-US" dirty="0"/>
              <a:t>RESA suggests that the use of utility franchise territories would be a practical basis on which to define “regions.”</a:t>
            </a:r>
          </a:p>
          <a:p>
            <a:r>
              <a:rPr lang="en-US" dirty="0"/>
              <a:t>Because operational and commercial parameters will vary by utility it is sensible for suppliers to segregate sales campaigns by franchise utility.  Using franchise territories as regions therefore fits well with the business needs.</a:t>
            </a:r>
          </a:p>
        </p:txBody>
      </p:sp>
    </p:spTree>
    <p:extLst>
      <p:ext uri="{BB962C8B-B14F-4D97-AF65-F5344CB8AC3E}">
        <p14:creationId xmlns:p14="http://schemas.microsoft.com/office/powerpoint/2010/main" val="2768231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670E5-7C76-44D7-99A3-4C9BE810F58F}"/>
              </a:ext>
            </a:extLst>
          </p:cNvPr>
          <p:cNvSpPr>
            <a:spLocks noGrp="1"/>
          </p:cNvSpPr>
          <p:nvPr>
            <p:ph type="title"/>
          </p:nvPr>
        </p:nvSpPr>
        <p:spPr/>
        <p:txBody>
          <a:bodyPr/>
          <a:lstStyle/>
          <a:p>
            <a:r>
              <a:rPr lang="en-US" b="1" dirty="0">
                <a:solidFill>
                  <a:schemeClr val="accent1"/>
                </a:solidFill>
                <a:latin typeface="Arial" panose="020B0604020202020204" pitchFamily="34" charset="0"/>
                <a:cs typeface="Arial" panose="020B0604020202020204" pitchFamily="34" charset="0"/>
              </a:rPr>
              <a:t>Small C&amp;I Customer Definition</a:t>
            </a:r>
          </a:p>
        </p:txBody>
      </p:sp>
      <p:sp>
        <p:nvSpPr>
          <p:cNvPr id="3" name="Content Placeholder 2">
            <a:extLst>
              <a:ext uri="{FF2B5EF4-FFF2-40B4-BE49-F238E27FC236}">
                <a16:creationId xmlns:a16="http://schemas.microsoft.com/office/drawing/2014/main" id="{22158C54-ACB6-42CA-9DF6-A058DB794003}"/>
              </a:ext>
            </a:extLst>
          </p:cNvPr>
          <p:cNvSpPr>
            <a:spLocks noGrp="1"/>
          </p:cNvSpPr>
          <p:nvPr>
            <p:ph idx="1"/>
          </p:nvPr>
        </p:nvSpPr>
        <p:spPr/>
        <p:txBody>
          <a:bodyPr>
            <a:normAutofit fontScale="92500"/>
          </a:bodyPr>
          <a:lstStyle/>
          <a:p>
            <a:r>
              <a:rPr lang="en-US" dirty="0"/>
              <a:t>July 17 H.O. Memorandum identifies the need for refining the definition of small C&amp;I customers before applying certain requirements.</a:t>
            </a:r>
          </a:p>
          <a:p>
            <a:r>
              <a:rPr lang="en-US" dirty="0"/>
              <a:t>RESA supports adoption of a uniform definition across utilities.</a:t>
            </a:r>
          </a:p>
          <a:p>
            <a:r>
              <a:rPr lang="en-US" dirty="0"/>
              <a:t>RESA suggests the current definition from IL of 15,000kwh annually is both practical and reasonable</a:t>
            </a:r>
          </a:p>
          <a:p>
            <a:r>
              <a:rPr lang="en-US" dirty="0"/>
              <a:t>Alternatively, RESA could support a definition based on annual peak load contribution such as the 25 KW threshold used in PA and MD.</a:t>
            </a:r>
          </a:p>
          <a:p>
            <a:r>
              <a:rPr lang="en-US" dirty="0"/>
              <a:t>Because man suppliers active in MA are also active in IL, PA and MD using a definition from one of these states will simplify compliance from an operational perspective and make for a smoother implementation.</a:t>
            </a:r>
          </a:p>
        </p:txBody>
      </p:sp>
    </p:spTree>
    <p:extLst>
      <p:ext uri="{BB962C8B-B14F-4D97-AF65-F5344CB8AC3E}">
        <p14:creationId xmlns:p14="http://schemas.microsoft.com/office/powerpoint/2010/main" val="1445696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252</Words>
  <Application>Microsoft Office PowerPoint</Application>
  <PresentationFormat>Widescreen</PresentationFormat>
  <Paragraphs>12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DPU 19-07 Tier One Initiatives - Further Direction and Issues for Further Discussion  08-06-2020 Technical Session</vt:lpstr>
      <vt:lpstr>D2D – Regional Approach</vt:lpstr>
      <vt:lpstr>Small C&amp;I Customer Definition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DPU 19-07 Tier One Initiatives - Further Direction and Issues for Further Discussion  08-06-2020 Technical Session</dc:title>
  <dc:creator>Dan Allegretti</dc:creator>
  <cp:lastModifiedBy>Dan Allegretti</cp:lastModifiedBy>
  <cp:revision>4</cp:revision>
  <dcterms:created xsi:type="dcterms:W3CDTF">2020-07-31T15:13:25Z</dcterms:created>
  <dcterms:modified xsi:type="dcterms:W3CDTF">2020-07-31T18:41:05Z</dcterms:modified>
</cp:coreProperties>
</file>